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532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2024-12-12T15:32:07Z</dcterms:modified>
  <cp:revision>23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